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handoutMasterIdLst>
    <p:handoutMasterId r:id="rId10"/>
  </p:handoutMasterIdLst>
  <p:sldIdLst>
    <p:sldId id="324" r:id="rId2"/>
    <p:sldId id="287" r:id="rId3"/>
    <p:sldId id="298" r:id="rId4"/>
    <p:sldId id="299" r:id="rId5"/>
    <p:sldId id="300" r:id="rId6"/>
    <p:sldId id="301" r:id="rId7"/>
    <p:sldId id="323" r:id="rId8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4B103"/>
    <a:srgbClr val="99CC00"/>
    <a:srgbClr val="FF3300"/>
    <a:srgbClr val="9999FF"/>
    <a:srgbClr val="008000"/>
    <a:srgbClr val="FFFFCC"/>
    <a:srgbClr val="FFCC00"/>
    <a:srgbClr val="A1F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3" autoAdjust="0"/>
    <p:restoredTop sz="90270" autoAdjust="0"/>
  </p:normalViewPr>
  <p:slideViewPr>
    <p:cSldViewPr>
      <p:cViewPr varScale="1">
        <p:scale>
          <a:sx n="103" d="100"/>
          <a:sy n="103" d="100"/>
        </p:scale>
        <p:origin x="166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8"/>
    </p:cViewPr>
  </p:sorterViewPr>
  <p:notesViewPr>
    <p:cSldViewPr>
      <p:cViewPr varScale="1">
        <p:scale>
          <a:sx n="32" d="100"/>
          <a:sy n="32" d="100"/>
        </p:scale>
        <p:origin x="-150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F741F2E-0525-446C-B702-BC9622D760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F2AAB9B-A8D1-4461-A3E0-BCCE629E5B2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BFB81EEF-105A-4281-9B60-F4BDAF47114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66FAA754-604C-4B81-825F-3F7D2BBA3DB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68C7359-DBF5-4AA5-AA5B-6ACD1CA1862D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4685914-EC30-40D6-A226-BE9DE9BB338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37203F7-0C3E-4734-9590-4F8D675D234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FBE816A5-9B33-4BB1-85BD-D33876545B0E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10D03CC-3464-4EEC-BDF0-308928163C8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E7862C2-B95E-4416-B202-3437FBAEBF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C30EF0D2-56AA-46AA-9B30-4B03668C6A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00E1E7B-AAF0-4A3E-A75A-51B8DD5B0F76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072A7C3-6372-4C24-8027-A7BD3E4E46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A9FBE5-FAAB-41CA-AF85-C76648E40EAE}" type="slidenum">
              <a:rPr lang="es-ES" altLang="es-CO" smtClean="0"/>
              <a:pPr>
                <a:spcBef>
                  <a:spcPct val="0"/>
                </a:spcBef>
              </a:pPr>
              <a:t>3</a:t>
            </a:fld>
            <a:endParaRPr lang="es-ES" altLang="es-CO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46CC1FF6-6E44-490A-977C-47D135EB3E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3C8289C-4DA3-49B0-A6DD-B78E3EC6F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CL" altLang="es-CO"/>
              <a:t>Acá le pido a los niños que me den 3 ejemplos de reducir y después se les muestran los ejemplos, antes ya se les a explicado que significa cada una de ellas </a:t>
            </a:r>
            <a:endParaRPr lang="es-ES" alt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040C8678-45E5-4F9B-B134-4A59018BC3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0D26675-D896-4310-803A-84946BEDC9EF}" type="slidenum">
              <a:rPr lang="es-ES" altLang="es-CO" smtClean="0"/>
              <a:pPr>
                <a:spcBef>
                  <a:spcPct val="0"/>
                </a:spcBef>
              </a:pPr>
              <a:t>6</a:t>
            </a:fld>
            <a:endParaRPr lang="es-ES" altLang="es-CO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3B9E9EB-2B14-432E-96E0-E6D771687BF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A1AE6E30-94D1-4F6B-9975-5018C2A1F2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L" alt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F9B79F3-9B0D-4E15-B951-16FC760B4F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2BFBA2C-3C40-4108-A3ED-8C4A80EF1E56}" type="slidenum">
              <a:rPr lang="es-ES" altLang="es-CO" smtClean="0"/>
              <a:pPr>
                <a:spcBef>
                  <a:spcPct val="0"/>
                </a:spcBef>
              </a:pPr>
              <a:t>7</a:t>
            </a:fld>
            <a:endParaRPr lang="es-ES" altLang="es-CO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BB95D33D-91F8-4FB1-B1F4-A51438F988E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8957B00-8993-4AFE-BA0C-CB6ECC9B5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L" alt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D37C7079-E11C-4F5C-BE8D-7638AF8535F1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id="{50D3A0E7-AB68-434E-8F9C-72C8BF19B9D9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:a16="http://schemas.microsoft.com/office/drawing/2014/main" id="{FFEF6703-7C86-49CA-A087-A2CB6B2B80D0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F62CAB60-0EA1-45F9-8548-953655F37F16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E66A7F9C-1FF0-4074-B776-316F841CE607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95B3202B-8947-4CB4-A214-545CA5876089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7EB492F6-7DB5-438A-8266-21C1EE8A07A6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E18CC94B-623C-471C-96D8-BE6C4612E953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C1707B45-14ED-4693-8AD3-FACD83232569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F38DD004-3A2F-4163-AFA1-B56AEC4D284F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F29BDEC4-F57B-4993-803E-97DF1C9E0C97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0B4685A-6C1B-489C-851C-0892E35A6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D8701BC-5F9D-4970-9272-22429C704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CCEA363-907E-4B43-ADA4-423BFB95C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6191-8AF4-4E5B-8108-C14105566DE8}" type="slidenum">
              <a:rPr lang="es-CL" altLang="es-CO"/>
              <a:pPr>
                <a:defRPr/>
              </a:pPr>
              <a:t>‹Nº›</a:t>
            </a:fld>
            <a:endParaRPr lang="es-CL" altLang="es-CO"/>
          </a:p>
        </p:txBody>
      </p:sp>
    </p:spTree>
    <p:extLst>
      <p:ext uri="{BB962C8B-B14F-4D97-AF65-F5344CB8AC3E}">
        <p14:creationId xmlns:p14="http://schemas.microsoft.com/office/powerpoint/2010/main" val="3226927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39CE7-174E-4BCD-9A8E-21B64889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6094C-3B55-4976-9787-EC64CF512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9892F-A016-4DE8-B773-5865F090A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7F330-AC0D-4877-8893-D3A35C7DC425}" type="slidenum">
              <a:rPr lang="es-CL" altLang="es-CO"/>
              <a:pPr>
                <a:defRPr/>
              </a:pPr>
              <a:t>‹Nº›</a:t>
            </a:fld>
            <a:endParaRPr lang="es-CL" altLang="es-CO"/>
          </a:p>
        </p:txBody>
      </p:sp>
    </p:spTree>
    <p:extLst>
      <p:ext uri="{BB962C8B-B14F-4D97-AF65-F5344CB8AC3E}">
        <p14:creationId xmlns:p14="http://schemas.microsoft.com/office/powerpoint/2010/main" val="386639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DEBFF7EB-5CA4-49AB-923E-2ADC324FC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CO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D5875B5F-3669-44B0-9D07-C829348F8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CO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86A3EA-45F9-4E0F-A4EB-56FBB5B2F58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A6E1191-E136-4F74-8DA2-96E65B4092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4FDD99E-4351-4D6D-9E0A-7643F8E3C6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A3CC-921D-4D2E-B844-0BFE17006855}" type="slidenum">
              <a:rPr lang="es-CL" altLang="es-CO"/>
              <a:pPr>
                <a:defRPr/>
              </a:pPr>
              <a:t>‹Nº›</a:t>
            </a:fld>
            <a:endParaRPr lang="es-CL" altLang="es-CO"/>
          </a:p>
        </p:txBody>
      </p:sp>
    </p:spTree>
    <p:extLst>
      <p:ext uri="{BB962C8B-B14F-4D97-AF65-F5344CB8AC3E}">
        <p14:creationId xmlns:p14="http://schemas.microsoft.com/office/powerpoint/2010/main" val="2740602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E8CAF-C16F-474F-838A-9F043E3D5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E6CBE-019B-4B6D-9EAA-39694A0A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1122F-B93D-4BF9-BA88-B2B3D44DC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AE599-899C-40CE-9342-60AF690602FB}" type="slidenum">
              <a:rPr lang="es-CL" altLang="es-CO"/>
              <a:pPr>
                <a:defRPr/>
              </a:pPr>
              <a:t>‹Nº›</a:t>
            </a:fld>
            <a:endParaRPr lang="es-CL" altLang="es-CO"/>
          </a:p>
        </p:txBody>
      </p:sp>
    </p:spTree>
    <p:extLst>
      <p:ext uri="{BB962C8B-B14F-4D97-AF65-F5344CB8AC3E}">
        <p14:creationId xmlns:p14="http://schemas.microsoft.com/office/powerpoint/2010/main" val="1466013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221EFACE-36E6-4EB1-BD60-EA3E43765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CO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1EDFA112-CE13-47E1-9538-1B93BF128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CO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D3C935-EAD1-480D-A409-9EE0B1AE3E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E226B23-F9E0-4EEC-98B0-14E528082FF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C423B1-6CD4-4DFD-92FB-BF6B1238E6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76B81-6615-4CAD-9559-344050691758}" type="slidenum">
              <a:rPr lang="es-CL" altLang="es-CO"/>
              <a:pPr>
                <a:defRPr/>
              </a:pPr>
              <a:t>‹Nº›</a:t>
            </a:fld>
            <a:endParaRPr lang="es-CL" altLang="es-CO"/>
          </a:p>
        </p:txBody>
      </p:sp>
    </p:spTree>
    <p:extLst>
      <p:ext uri="{BB962C8B-B14F-4D97-AF65-F5344CB8AC3E}">
        <p14:creationId xmlns:p14="http://schemas.microsoft.com/office/powerpoint/2010/main" val="3727883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453B0F-7608-4A99-B194-BED248B66C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A2B5B8-B24D-40AD-BF24-B5BBA1299B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730B16-740D-4F74-9FBF-8130B45BB2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D9BB1-6D25-477C-94FD-F22FEBC62371}" type="slidenum">
              <a:rPr lang="es-CL" altLang="es-CO"/>
              <a:pPr>
                <a:defRPr/>
              </a:pPr>
              <a:t>‹Nº›</a:t>
            </a:fld>
            <a:endParaRPr lang="es-CL" altLang="es-CO"/>
          </a:p>
        </p:txBody>
      </p:sp>
    </p:spTree>
    <p:extLst>
      <p:ext uri="{BB962C8B-B14F-4D97-AF65-F5344CB8AC3E}">
        <p14:creationId xmlns:p14="http://schemas.microsoft.com/office/powerpoint/2010/main" val="2402296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613AA-E466-4EDA-9822-30B4FB32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B49FB-4457-46BB-90B9-8222308B2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4A3D4-8FC3-474A-91A0-6D9B8F7C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2345A-E449-448E-AEFD-71E05FBDD3E0}" type="slidenum">
              <a:rPr lang="es-CL" altLang="es-CO"/>
              <a:pPr>
                <a:defRPr/>
              </a:pPr>
              <a:t>‹Nº›</a:t>
            </a:fld>
            <a:endParaRPr lang="es-CL" altLang="es-CO"/>
          </a:p>
        </p:txBody>
      </p:sp>
    </p:spTree>
    <p:extLst>
      <p:ext uri="{BB962C8B-B14F-4D97-AF65-F5344CB8AC3E}">
        <p14:creationId xmlns:p14="http://schemas.microsoft.com/office/powerpoint/2010/main" val="3821937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6909A-CC60-4A02-BEB7-9DBC9E743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969B4-B854-437B-9D10-DF2A920AF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E7ED2-DDCB-4575-A064-7BD87A523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7506F-C7D4-4B48-A8E2-AF26C7CAAFF5}" type="slidenum">
              <a:rPr lang="es-CL" altLang="es-CO"/>
              <a:pPr>
                <a:defRPr/>
              </a:pPr>
              <a:t>‹Nº›</a:t>
            </a:fld>
            <a:endParaRPr lang="es-CL" altLang="es-CO"/>
          </a:p>
        </p:txBody>
      </p:sp>
    </p:spTree>
    <p:extLst>
      <p:ext uri="{BB962C8B-B14F-4D97-AF65-F5344CB8AC3E}">
        <p14:creationId xmlns:p14="http://schemas.microsoft.com/office/powerpoint/2010/main" val="955768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89E6B5C-928F-427E-A66B-134BF9A69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90B22F-7F92-4E0A-A7A5-23137C5D8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56F2D6-B826-40CE-A189-E3ED06655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9987B-330A-4CD5-B936-E735F705107B}" type="slidenum">
              <a:rPr lang="es-CL" altLang="es-CO"/>
              <a:pPr>
                <a:defRPr/>
              </a:pPr>
              <a:t>‹Nº›</a:t>
            </a:fld>
            <a:endParaRPr lang="es-CL" altLang="es-CO"/>
          </a:p>
        </p:txBody>
      </p:sp>
    </p:spTree>
    <p:extLst>
      <p:ext uri="{BB962C8B-B14F-4D97-AF65-F5344CB8AC3E}">
        <p14:creationId xmlns:p14="http://schemas.microsoft.com/office/powerpoint/2010/main" val="30848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00C96-EEC9-4FFD-9F08-CB4777EB5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74BC8-7000-4E21-AC11-1053521AF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AA36B-5698-45A2-8859-FF97B9A8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0718E-C194-4254-B177-97BE5F7DA989}" type="slidenum">
              <a:rPr lang="es-CL" altLang="es-CO"/>
              <a:pPr>
                <a:defRPr/>
              </a:pPr>
              <a:t>‹Nº›</a:t>
            </a:fld>
            <a:endParaRPr lang="es-CL" altLang="es-CO"/>
          </a:p>
        </p:txBody>
      </p:sp>
    </p:spTree>
    <p:extLst>
      <p:ext uri="{BB962C8B-B14F-4D97-AF65-F5344CB8AC3E}">
        <p14:creationId xmlns:p14="http://schemas.microsoft.com/office/powerpoint/2010/main" val="259233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FF76B-52DA-4634-B9F6-B5B236FE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B6226-0287-4467-98A5-0B9AAB4B0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22D82-DFA4-4350-85D9-B79BB68EF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F8425-0B4C-418D-A9BA-D57B9E4BB8AE}" type="slidenum">
              <a:rPr lang="es-CL" altLang="es-CO"/>
              <a:pPr>
                <a:defRPr/>
              </a:pPr>
              <a:t>‹Nº›</a:t>
            </a:fld>
            <a:endParaRPr lang="es-CL" altLang="es-CO"/>
          </a:p>
        </p:txBody>
      </p:sp>
    </p:spTree>
    <p:extLst>
      <p:ext uri="{BB962C8B-B14F-4D97-AF65-F5344CB8AC3E}">
        <p14:creationId xmlns:p14="http://schemas.microsoft.com/office/powerpoint/2010/main" val="298316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EAF8A1-6456-4101-876D-658FDB5F7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603FA1-89E7-48DC-A924-F8EA4546C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AA528B-6545-4AD3-8E1A-3EF870318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D5771-341F-4781-A1F6-E20BDA3EE028}" type="slidenum">
              <a:rPr lang="es-CL" altLang="es-CO"/>
              <a:pPr>
                <a:defRPr/>
              </a:pPr>
              <a:t>‹Nº›</a:t>
            </a:fld>
            <a:endParaRPr lang="es-CL" altLang="es-CO"/>
          </a:p>
        </p:txBody>
      </p:sp>
    </p:spTree>
    <p:extLst>
      <p:ext uri="{BB962C8B-B14F-4D97-AF65-F5344CB8AC3E}">
        <p14:creationId xmlns:p14="http://schemas.microsoft.com/office/powerpoint/2010/main" val="95563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05FCA13-3F3E-4BD8-8FDD-4862A0852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C77CBB-61AA-4B66-88CB-473EB4C04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C3B5DE-8A85-4AC8-8122-86A4756AC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83D63-5803-47E6-9420-F1BF8476E5EC}" type="slidenum">
              <a:rPr lang="es-CL" altLang="es-CO"/>
              <a:pPr>
                <a:defRPr/>
              </a:pPr>
              <a:t>‹Nº›</a:t>
            </a:fld>
            <a:endParaRPr lang="es-CL" altLang="es-CO"/>
          </a:p>
        </p:txBody>
      </p:sp>
    </p:spTree>
    <p:extLst>
      <p:ext uri="{BB962C8B-B14F-4D97-AF65-F5344CB8AC3E}">
        <p14:creationId xmlns:p14="http://schemas.microsoft.com/office/powerpoint/2010/main" val="385949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D8041EF-7DBF-401F-81F6-B2336B11F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6E6BE77-1161-4EEA-8B53-1C1A48C5E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C1FA47-B5E1-41D4-A2DB-55D34FBB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2918E-B108-4920-9E63-B3E884B35043}" type="slidenum">
              <a:rPr lang="es-CL" altLang="es-CO"/>
              <a:pPr>
                <a:defRPr/>
              </a:pPr>
              <a:t>‹Nº›</a:t>
            </a:fld>
            <a:endParaRPr lang="es-CL" altLang="es-CO"/>
          </a:p>
        </p:txBody>
      </p:sp>
    </p:spTree>
    <p:extLst>
      <p:ext uri="{BB962C8B-B14F-4D97-AF65-F5344CB8AC3E}">
        <p14:creationId xmlns:p14="http://schemas.microsoft.com/office/powerpoint/2010/main" val="123862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5BD4A31-23F9-40B0-A502-A45D4734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FD055B5-06A4-4BE1-B430-FCDFE4883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9260FEC-CD6F-4BA3-ADD4-836601EF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80EE-2998-478F-9C5B-068E83FC1010}" type="slidenum">
              <a:rPr lang="es-CL" altLang="es-CO"/>
              <a:pPr>
                <a:defRPr/>
              </a:pPr>
              <a:t>‹Nº›</a:t>
            </a:fld>
            <a:endParaRPr lang="es-CL" altLang="es-CO"/>
          </a:p>
        </p:txBody>
      </p:sp>
    </p:spTree>
    <p:extLst>
      <p:ext uri="{BB962C8B-B14F-4D97-AF65-F5344CB8AC3E}">
        <p14:creationId xmlns:p14="http://schemas.microsoft.com/office/powerpoint/2010/main" val="288641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31DE2E-2C7C-4535-98BE-D4B2CA9B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9E5B5C-23E7-4B4B-8F71-05427E8FC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07461D-5280-4A2C-BDAF-7F62DE13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8CB8A-58D4-4968-9609-6A92C3ABAAE2}" type="slidenum">
              <a:rPr lang="es-CL" altLang="es-CO"/>
              <a:pPr>
                <a:defRPr/>
              </a:pPr>
              <a:t>‹Nº›</a:t>
            </a:fld>
            <a:endParaRPr lang="es-CL" altLang="es-CO"/>
          </a:p>
        </p:txBody>
      </p:sp>
    </p:spTree>
    <p:extLst>
      <p:ext uri="{BB962C8B-B14F-4D97-AF65-F5344CB8AC3E}">
        <p14:creationId xmlns:p14="http://schemas.microsoft.com/office/powerpoint/2010/main" val="401144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FD8815-10C0-40E0-B83A-0502E1138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22F530-911E-4063-AA4B-A348D60AD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05FB41-FE2A-4EFA-96D6-8E911990C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69BB1-7B47-4B33-B6A5-FA373DCE6E28}" type="slidenum">
              <a:rPr lang="es-CL" altLang="es-CO"/>
              <a:pPr>
                <a:defRPr/>
              </a:pPr>
              <a:t>‹Nº›</a:t>
            </a:fld>
            <a:endParaRPr lang="es-CL" altLang="es-CO"/>
          </a:p>
        </p:txBody>
      </p:sp>
    </p:spTree>
    <p:extLst>
      <p:ext uri="{BB962C8B-B14F-4D97-AF65-F5344CB8AC3E}">
        <p14:creationId xmlns:p14="http://schemas.microsoft.com/office/powerpoint/2010/main" val="15492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B7441A50-52FF-48AB-A53B-85E01FD243DE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E7D9446-CC27-4D72-B51C-77FF4824BE86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EEB4E14-9CFA-4511-99F9-E4D85CC82C34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37DCFE2-966E-440C-A139-A39F771CB44C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285D349-9F2D-4564-8E3A-4C55A034DF36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930D567-8638-466B-92CA-8D6206F4AB43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413BF68-91EE-49C6-AEB3-4A3429195E3A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D7336D7-E223-4475-A398-644D20433EBD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6DA9948-369E-4328-9C96-F59EA142B81C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5A33B4A-3C4C-42D6-B527-546FF94C0A6B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9687EBE-6E24-43D0-A9C8-4FCB02FAF6B4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C7556590-F16B-4988-9A85-9EBC17A8A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n-US" altLang="es-CO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9CAC242A-7736-4D09-84A7-3217D898A9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los estilos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n-US" alt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D7331-E23C-400F-9327-BAB42770E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648C1-825C-4230-BB9E-3B0D98FE3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69409-7F10-4803-82E7-1A81E6526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939FCEC-D47E-463C-B2A6-84D9AD4F7711}" type="slidenum">
              <a:rPr lang="es-CL" altLang="es-CO"/>
              <a:pPr>
                <a:defRPr/>
              </a:pPr>
              <a:t>‹Nº›</a:t>
            </a:fld>
            <a:endParaRPr lang="es-CL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35" r:id="rId11"/>
    <p:sldLayoutId id="2147483729" r:id="rId12"/>
    <p:sldLayoutId id="2147483736" r:id="rId13"/>
    <p:sldLayoutId id="2147483730" r:id="rId14"/>
    <p:sldLayoutId id="2147483731" r:id="rId15"/>
    <p:sldLayoutId id="2147483732" r:id="rId16"/>
    <p:sldLayoutId id="214748373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6.wm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0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wmf"/><Relationship Id="rId12" Type="http://schemas.openxmlformats.org/officeDocument/2006/relationships/image" Target="../media/image19.png"/><Relationship Id="rId17" Type="http://schemas.openxmlformats.org/officeDocument/2006/relationships/image" Target="../media/image2.png"/><Relationship Id="rId2" Type="http://schemas.openxmlformats.org/officeDocument/2006/relationships/audio" Target="../media/media6.m4a"/><Relationship Id="rId16" Type="http://schemas.openxmlformats.org/officeDocument/2006/relationships/image" Target="../media/image23.wmf"/><Relationship Id="rId1" Type="http://schemas.microsoft.com/office/2007/relationships/media" Target="../media/media6.m4a"/><Relationship Id="rId6" Type="http://schemas.openxmlformats.org/officeDocument/2006/relationships/image" Target="../media/image13.wmf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2.wmf"/><Relationship Id="rId10" Type="http://schemas.openxmlformats.org/officeDocument/2006/relationships/image" Target="../media/image17.wm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wmf"/><Relationship Id="rId1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Marcador de contenido 3">
            <a:extLst>
              <a:ext uri="{FF2B5EF4-FFF2-40B4-BE49-F238E27FC236}">
                <a16:creationId xmlns:a16="http://schemas.microsoft.com/office/drawing/2014/main" id="{E9D66CDB-2114-49C9-A9ED-8A2A4F0B9D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412875"/>
            <a:ext cx="6557963" cy="3671888"/>
          </a:xfrm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F716E9B-3084-45A7-94ED-389A9850FC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1640" y="547778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>
            <a:extLst>
              <a:ext uri="{FF2B5EF4-FFF2-40B4-BE49-F238E27FC236}">
                <a16:creationId xmlns:a16="http://schemas.microsoft.com/office/drawing/2014/main" id="{0D4B2B7C-8E2F-4213-AE2D-24900FD07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3001963"/>
            <a:ext cx="5160962" cy="915987"/>
          </a:xfrm>
          <a:prstGeom prst="rect">
            <a:avLst/>
          </a:prstGeom>
          <a:noFill/>
          <a:ln w="34925" algn="ctr">
            <a:solidFill>
              <a:srgbClr val="809505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Reutilizar: </a:t>
            </a:r>
            <a:r>
              <a:rPr lang="es-ES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Dar un nuevo uso a aquellos residuos que puedan ser usados nuevamente en su forma original. </a:t>
            </a:r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CD5EB763-6776-424E-9671-208090288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812800"/>
            <a:ext cx="6121400" cy="649288"/>
          </a:xfrm>
          <a:prstGeom prst="rect">
            <a:avLst/>
          </a:prstGeom>
          <a:noFill/>
          <a:ln w="34925" algn="ctr">
            <a:solidFill>
              <a:srgbClr val="809505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Reducir: </a:t>
            </a:r>
            <a:r>
              <a:rPr lang="es-ES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Disminuir la cantidad de residuos que generamos                         </a:t>
            </a:r>
          </a:p>
        </p:txBody>
      </p:sp>
      <p:sp>
        <p:nvSpPr>
          <p:cNvPr id="56334" name="Text Box 14">
            <a:extLst>
              <a:ext uri="{FF2B5EF4-FFF2-40B4-BE49-F238E27FC236}">
                <a16:creationId xmlns:a16="http://schemas.microsoft.com/office/drawing/2014/main" id="{5B200AFF-F1C1-43E0-AC45-58C31BB1B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4611688"/>
            <a:ext cx="6121400" cy="676275"/>
          </a:xfrm>
          <a:prstGeom prst="rect">
            <a:avLst/>
          </a:prstGeom>
          <a:noFill/>
          <a:ln w="34925" algn="ctr">
            <a:solidFill>
              <a:srgbClr val="809505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Reciclar: </a:t>
            </a:r>
            <a:r>
              <a:rPr lang="es-ES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significa utilizar el residuo como materia prima para ser transformado en otro producto</a:t>
            </a:r>
            <a:r>
              <a:rPr lang="es-ES">
                <a:solidFill>
                  <a:srgbClr val="003399"/>
                </a:solidFill>
                <a:latin typeface="Arial" charset="0"/>
              </a:rPr>
              <a:t> </a:t>
            </a:r>
          </a:p>
        </p:txBody>
      </p:sp>
      <p:sp>
        <p:nvSpPr>
          <p:cNvPr id="8197" name="WordArt 15">
            <a:extLst>
              <a:ext uri="{FF2B5EF4-FFF2-40B4-BE49-F238E27FC236}">
                <a16:creationId xmlns:a16="http://schemas.microsoft.com/office/drawing/2014/main" id="{EEE043AD-7346-4C00-AB87-B99BF95746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0700" y="3213100"/>
            <a:ext cx="15113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2400" b="1" kern="10">
                <a:ln w="158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CC00">
                    <a:alpha val="98822"/>
                  </a:srgbClr>
                </a:solidFill>
                <a:latin typeface="Tw Cen MT" panose="020B0602020104020603" pitchFamily="34" charset="0"/>
              </a:rPr>
              <a:t>Las 3R</a:t>
            </a:r>
          </a:p>
        </p:txBody>
      </p:sp>
      <p:pic>
        <p:nvPicPr>
          <p:cNvPr id="8198" name="Picture 16" descr="Las 3R">
            <a:extLst>
              <a:ext uri="{FF2B5EF4-FFF2-40B4-BE49-F238E27FC236}">
                <a16:creationId xmlns:a16="http://schemas.microsoft.com/office/drawing/2014/main" id="{73850A5B-AFD9-4535-B8DE-E2487871B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490663"/>
            <a:ext cx="2268538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5A0D6E6-CDDD-411E-BF09-752BBFC98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6350" y="567690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3">
            <a:extLst>
              <a:ext uri="{FF2B5EF4-FFF2-40B4-BE49-F238E27FC236}">
                <a16:creationId xmlns:a16="http://schemas.microsoft.com/office/drawing/2014/main" id="{61D3BEC8-A5C0-4AEC-B1C7-E4BFEBDFD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628775"/>
            <a:ext cx="3455987" cy="936625"/>
          </a:xfrm>
          <a:prstGeom prst="cloudCallout">
            <a:avLst>
              <a:gd name="adj1" fmla="val -15639"/>
              <a:gd name="adj2" fmla="val 168477"/>
            </a:avLst>
          </a:prstGeom>
          <a:noFill/>
          <a:ln w="38100">
            <a:solidFill>
              <a:srgbClr val="94B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O" sz="1600" b="1">
                <a:solidFill>
                  <a:schemeClr val="accent2"/>
                </a:solidFill>
                <a:latin typeface="Tw Cen MT" panose="020B0602020104020603" pitchFamily="34" charset="0"/>
              </a:rPr>
              <a:t>NO DESPERDICIAR PAPELES!</a:t>
            </a:r>
            <a:endParaRPr lang="es-ES" altLang="es-CO" sz="1600" b="1">
              <a:solidFill>
                <a:schemeClr val="accent2"/>
              </a:solidFill>
              <a:latin typeface="Tw Cen MT" panose="020B0602020104020603" pitchFamily="34" charset="0"/>
            </a:endParaRPr>
          </a:p>
        </p:txBody>
      </p:sp>
      <p:sp>
        <p:nvSpPr>
          <p:cNvPr id="9219" name="AutoShape 4">
            <a:extLst>
              <a:ext uri="{FF2B5EF4-FFF2-40B4-BE49-F238E27FC236}">
                <a16:creationId xmlns:a16="http://schemas.microsoft.com/office/drawing/2014/main" id="{035E2AC0-B586-4845-B23C-5D6EBBDA3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1412875"/>
            <a:ext cx="4464050" cy="1295400"/>
          </a:xfrm>
          <a:prstGeom prst="cloudCallout">
            <a:avLst>
              <a:gd name="adj1" fmla="val 10134"/>
              <a:gd name="adj2" fmla="val 175981"/>
            </a:avLst>
          </a:prstGeom>
          <a:noFill/>
          <a:ln w="28575">
            <a:solidFill>
              <a:srgbClr val="94B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O" sz="1600" b="1">
                <a:solidFill>
                  <a:srgbClr val="000099"/>
                </a:solidFill>
                <a:latin typeface="Tw Cen MT" panose="020B0602020104020603" pitchFamily="34" charset="0"/>
              </a:rPr>
              <a:t>EVITAR COMPRAR PRODUCTOS CON MUCHO ENVOLTORIO </a:t>
            </a:r>
            <a:endParaRPr lang="es-ES" altLang="es-CO" sz="1600" b="1">
              <a:solidFill>
                <a:srgbClr val="000099"/>
              </a:solidFill>
              <a:latin typeface="Tw Cen MT" panose="020B0602020104020603" pitchFamily="34" charset="0"/>
            </a:endParaRPr>
          </a:p>
        </p:txBody>
      </p:sp>
      <p:pic>
        <p:nvPicPr>
          <p:cNvPr id="9220" name="Picture 5" descr="g0603226">
            <a:extLst>
              <a:ext uri="{FF2B5EF4-FFF2-40B4-BE49-F238E27FC236}">
                <a16:creationId xmlns:a16="http://schemas.microsoft.com/office/drawing/2014/main" id="{98D5B400-584B-4442-A40B-889AA7780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221163"/>
            <a:ext cx="13081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AutoShape 6">
            <a:extLst>
              <a:ext uri="{FF2B5EF4-FFF2-40B4-BE49-F238E27FC236}">
                <a16:creationId xmlns:a16="http://schemas.microsoft.com/office/drawing/2014/main" id="{556878C4-300A-4FCD-A985-3B1B3ED76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300" y="2781300"/>
            <a:ext cx="4246563" cy="935038"/>
          </a:xfrm>
          <a:prstGeom prst="cloudCallout">
            <a:avLst>
              <a:gd name="adj1" fmla="val 9926"/>
              <a:gd name="adj2" fmla="val 119102"/>
            </a:avLst>
          </a:prstGeom>
          <a:noFill/>
          <a:ln w="38100">
            <a:solidFill>
              <a:srgbClr val="94B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O" sz="1600" b="1">
                <a:solidFill>
                  <a:schemeClr val="accent2"/>
                </a:solidFill>
                <a:latin typeface="Tw Cen MT" panose="020B0602020104020603" pitchFamily="34" charset="0"/>
              </a:rPr>
              <a:t>COMPRAR PAN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O" sz="1600" b="1">
                <a:solidFill>
                  <a:schemeClr val="accent2"/>
                </a:solidFill>
                <a:latin typeface="Tw Cen MT" panose="020B0602020104020603" pitchFamily="34" charset="0"/>
              </a:rPr>
              <a:t> EN BOLSA DE GENERO</a:t>
            </a:r>
            <a:r>
              <a:rPr lang="es-CL" altLang="es-CO" sz="1600" b="1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endParaRPr lang="es-ES" altLang="es-CO" sz="1600" b="1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9222" name="Picture 7" descr="g0102811">
            <a:extLst>
              <a:ext uri="{FF2B5EF4-FFF2-40B4-BE49-F238E27FC236}">
                <a16:creationId xmlns:a16="http://schemas.microsoft.com/office/drawing/2014/main" id="{56DFC78C-A23D-4B8C-AA00-0C796DF8A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89363"/>
            <a:ext cx="193992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0" descr="g0603224">
            <a:extLst>
              <a:ext uri="{FF2B5EF4-FFF2-40B4-BE49-F238E27FC236}">
                <a16:creationId xmlns:a16="http://schemas.microsoft.com/office/drawing/2014/main" id="{4D026FFF-18C2-4A44-A8D8-AD03CD009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789363"/>
            <a:ext cx="16446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7" name="Text Box 11">
            <a:extLst>
              <a:ext uri="{FF2B5EF4-FFF2-40B4-BE49-F238E27FC236}">
                <a16:creationId xmlns:a16="http://schemas.microsoft.com/office/drawing/2014/main" id="{B7B8C83D-8F9D-47CF-98E5-43B299540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65525" y="188913"/>
            <a:ext cx="64801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s-CL" sz="3600" b="1" dirty="0">
                <a:solidFill>
                  <a:srgbClr val="94B1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1: REDUCIR</a:t>
            </a:r>
            <a:endParaRPr lang="es-ES" sz="3600" b="1" dirty="0">
              <a:solidFill>
                <a:srgbClr val="94B10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</a:endParaRPr>
          </a:p>
        </p:txBody>
      </p: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565E232-3DB4-483C-B83B-449DA3851A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62275" y="584167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>
            <a:extLst>
              <a:ext uri="{FF2B5EF4-FFF2-40B4-BE49-F238E27FC236}">
                <a16:creationId xmlns:a16="http://schemas.microsoft.com/office/drawing/2014/main" id="{EBC9F133-8921-4662-BA34-14C293358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1125538"/>
            <a:ext cx="3816350" cy="1295400"/>
          </a:xfrm>
          <a:prstGeom prst="cloudCallout">
            <a:avLst>
              <a:gd name="adj1" fmla="val 27079"/>
              <a:gd name="adj2" fmla="val 161153"/>
            </a:avLst>
          </a:prstGeom>
          <a:noFill/>
          <a:ln w="38100">
            <a:solidFill>
              <a:srgbClr val="94B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O" sz="1600" b="1">
                <a:solidFill>
                  <a:srgbClr val="000099"/>
                </a:solidFill>
                <a:latin typeface="Tw Cen MT" panose="020B0602020104020603" pitchFamily="34" charset="0"/>
              </a:rPr>
              <a:t>REGALAR LA ROPA QUE YA NO USES ¡JAMÁS BOTARLA!</a:t>
            </a:r>
            <a:endParaRPr lang="es-ES" altLang="es-CO" sz="1600" b="1">
              <a:solidFill>
                <a:srgbClr val="000099"/>
              </a:solidFill>
              <a:latin typeface="Tw Cen MT" panose="020B0602020104020603" pitchFamily="34" charset="0"/>
            </a:endParaRPr>
          </a:p>
        </p:txBody>
      </p:sp>
      <p:sp>
        <p:nvSpPr>
          <p:cNvPr id="11267" name="AutoShape 4">
            <a:extLst>
              <a:ext uri="{FF2B5EF4-FFF2-40B4-BE49-F238E27FC236}">
                <a16:creationId xmlns:a16="http://schemas.microsoft.com/office/drawing/2014/main" id="{20D7DF64-A14E-4A7B-B868-E4EC45327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557338"/>
            <a:ext cx="3779838" cy="1295400"/>
          </a:xfrm>
          <a:prstGeom prst="cloudCallout">
            <a:avLst>
              <a:gd name="adj1" fmla="val -15181"/>
              <a:gd name="adj2" fmla="val 118259"/>
            </a:avLst>
          </a:prstGeom>
          <a:noFill/>
          <a:ln w="38100">
            <a:solidFill>
              <a:srgbClr val="94B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O" sz="1600" b="1">
                <a:solidFill>
                  <a:schemeClr val="accent2"/>
                </a:solidFill>
                <a:latin typeface="Tw Cen MT" panose="020B0602020104020603" pitchFamily="34" charset="0"/>
              </a:rPr>
              <a:t>PENSAR BIEN ANTES DE BOTAR A LA BASURA UN PRODUCTO!</a:t>
            </a:r>
            <a:endParaRPr lang="es-ES" altLang="es-CO" sz="1600" b="1">
              <a:solidFill>
                <a:schemeClr val="accent2"/>
              </a:solidFill>
              <a:latin typeface="Tw Cen MT" panose="020B0602020104020603" pitchFamily="34" charset="0"/>
            </a:endParaRPr>
          </a:p>
        </p:txBody>
      </p:sp>
      <p:sp>
        <p:nvSpPr>
          <p:cNvPr id="11268" name="AutoShape 5">
            <a:extLst>
              <a:ext uri="{FF2B5EF4-FFF2-40B4-BE49-F238E27FC236}">
                <a16:creationId xmlns:a16="http://schemas.microsoft.com/office/drawing/2014/main" id="{2D0F2208-285F-4259-A4A2-0E62B6467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492375"/>
            <a:ext cx="3095625" cy="1657350"/>
          </a:xfrm>
          <a:prstGeom prst="cloudCallout">
            <a:avLst>
              <a:gd name="adj1" fmla="val -23745"/>
              <a:gd name="adj2" fmla="val 83046"/>
            </a:avLst>
          </a:prstGeom>
          <a:noFill/>
          <a:ln w="38100">
            <a:solidFill>
              <a:srgbClr val="94B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O" sz="1600" b="1">
                <a:solidFill>
                  <a:schemeClr val="accent2"/>
                </a:solidFill>
                <a:latin typeface="Tw Cen MT" panose="020B0602020104020603" pitchFamily="34" charset="0"/>
              </a:rPr>
              <a:t>UTILIZAR LAS HOJAS DE CUADERNO POR AMBOS LADOS!</a:t>
            </a:r>
            <a:endParaRPr lang="es-ES" altLang="es-CO" sz="1600" b="1">
              <a:solidFill>
                <a:schemeClr val="accent2"/>
              </a:solidFill>
              <a:latin typeface="Tw Cen MT" panose="020B0602020104020603" pitchFamily="34" charset="0"/>
            </a:endParaRPr>
          </a:p>
        </p:txBody>
      </p:sp>
      <p:pic>
        <p:nvPicPr>
          <p:cNvPr id="11269" name="Picture 6" descr="g0102740">
            <a:extLst>
              <a:ext uri="{FF2B5EF4-FFF2-40B4-BE49-F238E27FC236}">
                <a16:creationId xmlns:a16="http://schemas.microsoft.com/office/drawing/2014/main" id="{98DF1F2F-EB76-46E6-9374-84C8F2F70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0438"/>
            <a:ext cx="108902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g0503980">
            <a:extLst>
              <a:ext uri="{FF2B5EF4-FFF2-40B4-BE49-F238E27FC236}">
                <a16:creationId xmlns:a16="http://schemas.microsoft.com/office/drawing/2014/main" id="{73FC5037-9AC6-49BE-9450-3B3CBEFD1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00950" y="4005263"/>
            <a:ext cx="119697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g0102785">
            <a:extLst>
              <a:ext uri="{FF2B5EF4-FFF2-40B4-BE49-F238E27FC236}">
                <a16:creationId xmlns:a16="http://schemas.microsoft.com/office/drawing/2014/main" id="{1CB9BAAA-8FD9-4E7D-93DA-2C7BE94CA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149725"/>
            <a:ext cx="180022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5" name="Text Box 11">
            <a:extLst>
              <a:ext uri="{FF2B5EF4-FFF2-40B4-BE49-F238E27FC236}">
                <a16:creationId xmlns:a16="http://schemas.microsoft.com/office/drawing/2014/main" id="{DD14E78E-7AC0-4D11-A099-9E72F7F16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89263" y="149225"/>
            <a:ext cx="6480176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s-CL" sz="3600" b="1" dirty="0">
                <a:solidFill>
                  <a:srgbClr val="94B1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2: REUTILIZAR</a:t>
            </a:r>
            <a:endParaRPr lang="es-ES" sz="3600" b="1" dirty="0">
              <a:solidFill>
                <a:srgbClr val="94B10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</a:endParaRPr>
          </a:p>
        </p:txBody>
      </p: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83D8BDDA-C708-49AD-98DC-DA4862BA41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02313" y="542766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3">
            <a:extLst>
              <a:ext uri="{FF2B5EF4-FFF2-40B4-BE49-F238E27FC236}">
                <a16:creationId xmlns:a16="http://schemas.microsoft.com/office/drawing/2014/main" id="{740CD9B3-B453-434B-AE07-1EAD8B5FC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3500438"/>
            <a:ext cx="4033837" cy="1225550"/>
          </a:xfrm>
          <a:prstGeom prst="cloudCallout">
            <a:avLst>
              <a:gd name="adj1" fmla="val 59444"/>
              <a:gd name="adj2" fmla="val 69042"/>
            </a:avLst>
          </a:prstGeom>
          <a:noFill/>
          <a:ln w="28575">
            <a:solidFill>
              <a:srgbClr val="94B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O" sz="1600" b="1">
                <a:solidFill>
                  <a:srgbClr val="000099"/>
                </a:solidFill>
                <a:latin typeface="Tw Cen MT" panose="020B0602020104020603" pitchFamily="34" charset="0"/>
              </a:rPr>
              <a:t>PARTICIPAR Y ORGANIZAR CAMPAÑAS PARA RECICLAR !</a:t>
            </a:r>
            <a:endParaRPr lang="es-ES" altLang="es-CO" sz="1600" b="1">
              <a:solidFill>
                <a:srgbClr val="000099"/>
              </a:solidFill>
              <a:latin typeface="Tw Cen MT" panose="020B0602020104020603" pitchFamily="34" charset="0"/>
            </a:endParaRPr>
          </a:p>
        </p:txBody>
      </p:sp>
      <p:pic>
        <p:nvPicPr>
          <p:cNvPr id="12291" name="Picture 4" descr="g0601766">
            <a:extLst>
              <a:ext uri="{FF2B5EF4-FFF2-40B4-BE49-F238E27FC236}">
                <a16:creationId xmlns:a16="http://schemas.microsoft.com/office/drawing/2014/main" id="{594AADA1-E80F-4D4A-971A-3BD55C1A8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00938" y="4076700"/>
            <a:ext cx="1643062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Imagen39">
            <a:extLst>
              <a:ext uri="{FF2B5EF4-FFF2-40B4-BE49-F238E27FC236}">
                <a16:creationId xmlns:a16="http://schemas.microsoft.com/office/drawing/2014/main" id="{5037841B-93BC-4205-A1A1-0AAF089AB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81300"/>
            <a:ext cx="2592387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AutoShape 7">
            <a:extLst>
              <a:ext uri="{FF2B5EF4-FFF2-40B4-BE49-F238E27FC236}">
                <a16:creationId xmlns:a16="http://schemas.microsoft.com/office/drawing/2014/main" id="{6A6C0019-6A3F-4B37-8D97-C5A592557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1773238"/>
            <a:ext cx="4321175" cy="1295400"/>
          </a:xfrm>
          <a:prstGeom prst="cloudCallout">
            <a:avLst>
              <a:gd name="adj1" fmla="val -71602"/>
              <a:gd name="adj2" fmla="val 43750"/>
            </a:avLst>
          </a:prstGeom>
          <a:noFill/>
          <a:ln w="38100">
            <a:solidFill>
              <a:srgbClr val="94B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O" sz="1600" b="1">
                <a:solidFill>
                  <a:schemeClr val="accent2"/>
                </a:solidFill>
                <a:latin typeface="Tw Cen MT" panose="020B0602020104020603" pitchFamily="34" charset="0"/>
              </a:rPr>
              <a:t>SEPARAR LOS RESIDUOS EN LA FUENTE Y LLEVARLA A LOS PUNTOS DE RECICLAJE</a:t>
            </a:r>
            <a:endParaRPr lang="es-ES" altLang="es-CO" sz="1600" b="1">
              <a:solidFill>
                <a:schemeClr val="accent2"/>
              </a:solidFill>
              <a:latin typeface="Tw Cen MT" panose="020B0602020104020603" pitchFamily="34" charset="0"/>
            </a:endParaRPr>
          </a:p>
        </p:txBody>
      </p:sp>
      <p:sp>
        <p:nvSpPr>
          <p:cNvPr id="78858" name="Text Box 10">
            <a:extLst>
              <a:ext uri="{FF2B5EF4-FFF2-40B4-BE49-F238E27FC236}">
                <a16:creationId xmlns:a16="http://schemas.microsoft.com/office/drawing/2014/main" id="{9232B0DC-DFED-46AF-856C-73755F029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40088" y="188913"/>
            <a:ext cx="6480176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s-CL" sz="3600" b="1" dirty="0">
                <a:solidFill>
                  <a:srgbClr val="94B1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3: RECICLAR</a:t>
            </a:r>
            <a:endParaRPr lang="es-ES" sz="3600" b="1" dirty="0">
              <a:solidFill>
                <a:srgbClr val="94B10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</a:endParaRPr>
          </a:p>
        </p:txBody>
      </p: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72D55D5C-A2A2-432E-AC80-717EC0587F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01130" y="55356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8B390D7-02A6-40A4-96A4-254035464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95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L" altLang="es-CO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43AA59A9-9C71-4EFD-907C-00A9B9E34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908050"/>
            <a:ext cx="3240087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CL" altLang="es-CO" sz="2200" b="1">
                <a:solidFill>
                  <a:srgbClr val="94B103"/>
                </a:solidFill>
                <a:latin typeface="Arial Narrow" panose="020B0606020202030204" pitchFamily="34" charset="0"/>
              </a:rPr>
              <a:t> Plástico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CL" altLang="es-CO" sz="2200" b="1">
                <a:solidFill>
                  <a:srgbClr val="94B103"/>
                </a:solidFill>
                <a:latin typeface="Arial Narrow" panose="020B0606020202030204" pitchFamily="34" charset="0"/>
              </a:rPr>
              <a:t> Botellas plásticas (PET)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CL" altLang="es-CO" sz="2200" b="1">
                <a:solidFill>
                  <a:srgbClr val="94B103"/>
                </a:solidFill>
                <a:latin typeface="Arial Narrow" panose="020B0606020202030204" pitchFamily="34" charset="0"/>
              </a:rPr>
              <a:t> Papel y cartón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CL" altLang="es-CO" sz="2200" b="1">
                <a:solidFill>
                  <a:srgbClr val="94B103"/>
                </a:solidFill>
                <a:latin typeface="Arial Narrow" panose="020B0606020202030204" pitchFamily="34" charset="0"/>
              </a:rPr>
              <a:t> Vidrios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CL" altLang="es-CO" sz="2200" b="1">
                <a:solidFill>
                  <a:srgbClr val="94B103"/>
                </a:solidFill>
                <a:latin typeface="Arial Narrow" panose="020B0606020202030204" pitchFamily="34" charset="0"/>
              </a:rPr>
              <a:t> Tetra Pack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CL" altLang="es-CO" sz="2200" b="1">
                <a:solidFill>
                  <a:srgbClr val="94B103"/>
                </a:solidFill>
                <a:latin typeface="Arial Narrow" panose="020B0606020202030204" pitchFamily="34" charset="0"/>
              </a:rPr>
              <a:t> Latas de aluminios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CL" altLang="es-CO" sz="2200" b="1">
                <a:solidFill>
                  <a:srgbClr val="94B103"/>
                </a:solidFill>
                <a:latin typeface="Arial Narrow" panose="020B0606020202030204" pitchFamily="34" charset="0"/>
              </a:rPr>
              <a:t> Tarros y chatarra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CL" altLang="es-CO" sz="2200" b="1">
                <a:solidFill>
                  <a:srgbClr val="94B103"/>
                </a:solidFill>
                <a:latin typeface="Arial Narrow" panose="020B0606020202030204" pitchFamily="34" charset="0"/>
              </a:rPr>
              <a:t>  Materia orgánica</a:t>
            </a:r>
            <a:endParaRPr lang="es-ES" altLang="es-CO" sz="2200" b="1">
              <a:solidFill>
                <a:srgbClr val="94B103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CL" altLang="es-CO" sz="2200" b="1">
                <a:solidFill>
                  <a:srgbClr val="94B103"/>
                </a:solidFill>
                <a:latin typeface="Arial Narrow" panose="020B0606020202030204" pitchFamily="34" charset="0"/>
              </a:rPr>
              <a:t> Residuos electrónicos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CL" altLang="es-CO" sz="2200" b="1">
                <a:solidFill>
                  <a:srgbClr val="94B103"/>
                </a:solidFill>
                <a:latin typeface="Arial Narrow" panose="020B0606020202030204" pitchFamily="34" charset="0"/>
              </a:rPr>
              <a:t> Cartridges de tinta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CL" altLang="es-CO" sz="2200" b="1">
                <a:solidFill>
                  <a:srgbClr val="94B103"/>
                </a:solidFill>
                <a:latin typeface="Arial Narrow" panose="020B0606020202030204" pitchFamily="34" charset="0"/>
              </a:rPr>
              <a:t>Madera</a:t>
            </a:r>
          </a:p>
        </p:txBody>
      </p:sp>
      <p:pic>
        <p:nvPicPr>
          <p:cNvPr id="13316" name="Picture 4" descr="reciclaje3">
            <a:extLst>
              <a:ext uri="{FF2B5EF4-FFF2-40B4-BE49-F238E27FC236}">
                <a16:creationId xmlns:a16="http://schemas.microsoft.com/office/drawing/2014/main" id="{C0D95727-DDFD-43B4-A078-59F0F4D34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789363"/>
            <a:ext cx="11620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g0601245">
            <a:extLst>
              <a:ext uri="{FF2B5EF4-FFF2-40B4-BE49-F238E27FC236}">
                <a16:creationId xmlns:a16="http://schemas.microsoft.com/office/drawing/2014/main" id="{4E168EE1-AA55-4FC4-AD58-196A07BA8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797425"/>
            <a:ext cx="1008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g0601269">
            <a:extLst>
              <a:ext uri="{FF2B5EF4-FFF2-40B4-BE49-F238E27FC236}">
                <a16:creationId xmlns:a16="http://schemas.microsoft.com/office/drawing/2014/main" id="{1DCBA192-9E23-4EA8-A68E-0932A0BAC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24400"/>
            <a:ext cx="94615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g0600180">
            <a:extLst>
              <a:ext uri="{FF2B5EF4-FFF2-40B4-BE49-F238E27FC236}">
                <a16:creationId xmlns:a16="http://schemas.microsoft.com/office/drawing/2014/main" id="{89071DCD-D2B3-4403-9679-07D0E92FA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062163"/>
            <a:ext cx="12969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g0601238">
            <a:extLst>
              <a:ext uri="{FF2B5EF4-FFF2-40B4-BE49-F238E27FC236}">
                <a16:creationId xmlns:a16="http://schemas.microsoft.com/office/drawing/2014/main" id="{87FE0E1D-3726-463E-8A32-896712591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868863"/>
            <a:ext cx="787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g1101105">
            <a:extLst>
              <a:ext uri="{FF2B5EF4-FFF2-40B4-BE49-F238E27FC236}">
                <a16:creationId xmlns:a16="http://schemas.microsoft.com/office/drawing/2014/main" id="{DB3AEC11-7EAB-4535-B876-BF9404241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933825"/>
            <a:ext cx="508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1">
            <a:extLst>
              <a:ext uri="{FF2B5EF4-FFF2-40B4-BE49-F238E27FC236}">
                <a16:creationId xmlns:a16="http://schemas.microsoft.com/office/drawing/2014/main" id="{8A340BAD-CFC1-416C-9A92-0BB9E47C9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060575"/>
            <a:ext cx="73501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3" name="Group 12">
            <a:extLst>
              <a:ext uri="{FF2B5EF4-FFF2-40B4-BE49-F238E27FC236}">
                <a16:creationId xmlns:a16="http://schemas.microsoft.com/office/drawing/2014/main" id="{B28DB1B5-4DF0-4FDA-AF54-28FA0F35A342}"/>
              </a:ext>
            </a:extLst>
          </p:cNvPr>
          <p:cNvGrpSpPr>
            <a:grpSpLocks/>
          </p:cNvGrpSpPr>
          <p:nvPr/>
        </p:nvGrpSpPr>
        <p:grpSpPr bwMode="auto">
          <a:xfrm>
            <a:off x="5940425" y="3213100"/>
            <a:ext cx="576263" cy="1163638"/>
            <a:chOff x="2472" y="1389"/>
            <a:chExt cx="1043" cy="2041"/>
          </a:xfrm>
        </p:grpSpPr>
        <p:pic>
          <p:nvPicPr>
            <p:cNvPr id="13331" name="Picture 13">
              <a:extLst>
                <a:ext uri="{FF2B5EF4-FFF2-40B4-BE49-F238E27FC236}">
                  <a16:creationId xmlns:a16="http://schemas.microsoft.com/office/drawing/2014/main" id="{E212C282-EAE9-43A5-8E7B-6552424942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DBC9"/>
                </a:clrFrom>
                <a:clrTo>
                  <a:srgbClr val="FFDBC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13" b="45650"/>
            <a:stretch>
              <a:fillRect/>
            </a:stretch>
          </p:blipFill>
          <p:spPr bwMode="auto">
            <a:xfrm>
              <a:off x="2472" y="1389"/>
              <a:ext cx="952" cy="1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2" name="Rectangle 14">
              <a:extLst>
                <a:ext uri="{FF2B5EF4-FFF2-40B4-BE49-F238E27FC236}">
                  <a16:creationId xmlns:a16="http://schemas.microsoft.com/office/drawing/2014/main" id="{4A38E42C-10EF-40D0-9129-5C682A24D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3249"/>
              <a:ext cx="227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CL" altLang="es-CO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3324" name="Picture 15" descr="g0603176">
            <a:extLst>
              <a:ext uri="{FF2B5EF4-FFF2-40B4-BE49-F238E27FC236}">
                <a16:creationId xmlns:a16="http://schemas.microsoft.com/office/drawing/2014/main" id="{5E0F8E41-7C86-4D83-927A-D1240A6CF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852738"/>
            <a:ext cx="1382713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5" name="Group 16">
            <a:extLst>
              <a:ext uri="{FF2B5EF4-FFF2-40B4-BE49-F238E27FC236}">
                <a16:creationId xmlns:a16="http://schemas.microsoft.com/office/drawing/2014/main" id="{B7728DC3-D382-48DB-99C2-8EA80AE15612}"/>
              </a:ext>
            </a:extLst>
          </p:cNvPr>
          <p:cNvGrpSpPr>
            <a:grpSpLocks/>
          </p:cNvGrpSpPr>
          <p:nvPr/>
        </p:nvGrpSpPr>
        <p:grpSpPr bwMode="auto">
          <a:xfrm rot="-1038168">
            <a:off x="7308850" y="1557338"/>
            <a:ext cx="1265238" cy="1120775"/>
            <a:chOff x="204" y="3748"/>
            <a:chExt cx="650" cy="572"/>
          </a:xfrm>
        </p:grpSpPr>
        <p:pic>
          <p:nvPicPr>
            <p:cNvPr id="13328" name="Picture 17" descr="g0600766">
              <a:extLst>
                <a:ext uri="{FF2B5EF4-FFF2-40B4-BE49-F238E27FC236}">
                  <a16:creationId xmlns:a16="http://schemas.microsoft.com/office/drawing/2014/main" id="{3BDE6DD3-E704-4653-B629-5E354D81B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961"/>
              <a:ext cx="250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Picture 18" descr="g0602719">
              <a:extLst>
                <a:ext uri="{FF2B5EF4-FFF2-40B4-BE49-F238E27FC236}">
                  <a16:creationId xmlns:a16="http://schemas.microsoft.com/office/drawing/2014/main" id="{B157AB04-3BEA-4172-8433-50DBE627DE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3838"/>
              <a:ext cx="28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0" name="Picture 19" descr="g0601201">
              <a:extLst>
                <a:ext uri="{FF2B5EF4-FFF2-40B4-BE49-F238E27FC236}">
                  <a16:creationId xmlns:a16="http://schemas.microsoft.com/office/drawing/2014/main" id="{A64C5C7C-8BBC-4902-AFD4-01A2DD325C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748"/>
              <a:ext cx="35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9892" name="Text Box 20">
            <a:extLst>
              <a:ext uri="{FF2B5EF4-FFF2-40B4-BE49-F238E27FC236}">
                <a16:creationId xmlns:a16="http://schemas.microsoft.com/office/drawing/2014/main" id="{B746D230-9991-4C79-A6BE-72692B9BC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8425"/>
            <a:ext cx="6480175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s-CL" sz="3600" b="1" dirty="0">
                <a:solidFill>
                  <a:srgbClr val="94B1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¿QUÉ RESIDUOS SE PUEDEN RECICLAR?</a:t>
            </a:r>
            <a:endParaRPr lang="es-ES" sz="3600" b="1" dirty="0">
              <a:solidFill>
                <a:srgbClr val="94B10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</a:endParaRPr>
          </a:p>
        </p:txBody>
      </p: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7513C5BC-A22D-42C0-82B3-9CDDFA402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56691" y="561933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E5B274D-A14A-4C51-9A7A-FD24193BA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95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L" altLang="es-CO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8787" name="Text Box 3">
            <a:extLst>
              <a:ext uri="{FF2B5EF4-FFF2-40B4-BE49-F238E27FC236}">
                <a16:creationId xmlns:a16="http://schemas.microsoft.com/office/drawing/2014/main" id="{4F22DE68-8D07-4AC9-9A4A-3D1EFC6AA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314325"/>
            <a:ext cx="6769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“Ahora que sabes lo importante que es reciclar, 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44C8B8C1-FD6F-4657-AA94-B7A685B8C6D2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3721100"/>
            <a:ext cx="3800475" cy="1292225"/>
            <a:chOff x="1610" y="3183"/>
            <a:chExt cx="2394" cy="814"/>
          </a:xfrm>
        </p:grpSpPr>
        <p:pic>
          <p:nvPicPr>
            <p:cNvPr id="15381" name="Picture 5" descr="reciclaje_4">
              <a:extLst>
                <a:ext uri="{FF2B5EF4-FFF2-40B4-BE49-F238E27FC236}">
                  <a16:creationId xmlns:a16="http://schemas.microsoft.com/office/drawing/2014/main" id="{59FF9517-7399-4111-BA9F-36D46C1CC3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" y="3183"/>
              <a:ext cx="317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2" name="Text Box 6">
              <a:extLst>
                <a:ext uri="{FF2B5EF4-FFF2-40B4-BE49-F238E27FC236}">
                  <a16:creationId xmlns:a16="http://schemas.microsoft.com/office/drawing/2014/main" id="{F6B70F3A-D3F4-46C8-A8CA-E7619EFD75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3305"/>
              <a:ext cx="2394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CO" sz="6600">
                  <a:solidFill>
                    <a:schemeClr val="accent2"/>
                  </a:solidFill>
                  <a:latin typeface="Impact" panose="020B0806030902050204" pitchFamily="34" charset="0"/>
                </a:rPr>
                <a:t>¡RECICLAR!</a:t>
              </a:r>
            </a:p>
          </p:txBody>
        </p:sp>
      </p:grpSp>
      <p:pic>
        <p:nvPicPr>
          <p:cNvPr id="118791" name="Picture 7" descr="Imagen2">
            <a:extLst>
              <a:ext uri="{FF2B5EF4-FFF2-40B4-BE49-F238E27FC236}">
                <a16:creationId xmlns:a16="http://schemas.microsoft.com/office/drawing/2014/main" id="{99395243-A882-42F4-BDDF-706B19DE5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1800225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8">
            <a:extLst>
              <a:ext uri="{FF2B5EF4-FFF2-40B4-BE49-F238E27FC236}">
                <a16:creationId xmlns:a16="http://schemas.microsoft.com/office/drawing/2014/main" id="{417A0DFA-82D0-4065-B86B-7D9A5AA71389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1111250"/>
            <a:ext cx="649287" cy="161925"/>
            <a:chOff x="4195" y="754"/>
            <a:chExt cx="409" cy="102"/>
          </a:xfrm>
        </p:grpSpPr>
        <p:pic>
          <p:nvPicPr>
            <p:cNvPr id="15378" name="Picture 9" descr="reciclaje_4">
              <a:extLst>
                <a:ext uri="{FF2B5EF4-FFF2-40B4-BE49-F238E27FC236}">
                  <a16:creationId xmlns:a16="http://schemas.microsoft.com/office/drawing/2014/main" id="{444E249F-1223-4869-870C-5DD37484E5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754"/>
              <a:ext cx="13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10" descr="reciclaje_4">
              <a:extLst>
                <a:ext uri="{FF2B5EF4-FFF2-40B4-BE49-F238E27FC236}">
                  <a16:creationId xmlns:a16="http://schemas.microsoft.com/office/drawing/2014/main" id="{F48AC940-0162-40D9-B5E6-E78C05DAB7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754"/>
              <a:ext cx="13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11" descr="reciclaje_4">
              <a:extLst>
                <a:ext uri="{FF2B5EF4-FFF2-40B4-BE49-F238E27FC236}">
                  <a16:creationId xmlns:a16="http://schemas.microsoft.com/office/drawing/2014/main" id="{98740E39-5E3F-4C43-BB80-A87087DB3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754"/>
              <a:ext cx="13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86540968-8FFE-4975-8414-40CC2545BD3A}"/>
              </a:ext>
            </a:extLst>
          </p:cNvPr>
          <p:cNvGrpSpPr>
            <a:grpSpLocks/>
          </p:cNvGrpSpPr>
          <p:nvPr/>
        </p:nvGrpSpPr>
        <p:grpSpPr bwMode="auto">
          <a:xfrm>
            <a:off x="271463" y="2333625"/>
            <a:ext cx="649287" cy="161925"/>
            <a:chOff x="566" y="1423"/>
            <a:chExt cx="409" cy="102"/>
          </a:xfrm>
        </p:grpSpPr>
        <p:pic>
          <p:nvPicPr>
            <p:cNvPr id="15375" name="Picture 13" descr="reciclaje_4">
              <a:extLst>
                <a:ext uri="{FF2B5EF4-FFF2-40B4-BE49-F238E27FC236}">
                  <a16:creationId xmlns:a16="http://schemas.microsoft.com/office/drawing/2014/main" id="{BC192D7B-EE04-4102-B11D-1B39662E53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" y="1423"/>
              <a:ext cx="13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14" descr="reciclaje_4">
              <a:extLst>
                <a:ext uri="{FF2B5EF4-FFF2-40B4-BE49-F238E27FC236}">
                  <a16:creationId xmlns:a16="http://schemas.microsoft.com/office/drawing/2014/main" id="{6B1D9DA5-FB05-453D-BAA3-68D03DC2DE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423"/>
              <a:ext cx="13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Picture 15" descr="reciclaje_4">
              <a:extLst>
                <a:ext uri="{FF2B5EF4-FFF2-40B4-BE49-F238E27FC236}">
                  <a16:creationId xmlns:a16="http://schemas.microsoft.com/office/drawing/2014/main" id="{07CEF1C0-B563-4E1D-ACB1-1CD929A1C1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423"/>
              <a:ext cx="13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8800" name="Picture 16" descr="Mundo con niños">
            <a:extLst>
              <a:ext uri="{FF2B5EF4-FFF2-40B4-BE49-F238E27FC236}">
                <a16:creationId xmlns:a16="http://schemas.microsoft.com/office/drawing/2014/main" id="{B74BA913-1439-4075-A3C0-04BD04074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76700"/>
            <a:ext cx="2016125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801" name="Text Box 17">
            <a:extLst>
              <a:ext uri="{FF2B5EF4-FFF2-40B4-BE49-F238E27FC236}">
                <a16:creationId xmlns:a16="http://schemas.microsoft.com/office/drawing/2014/main" id="{B8E4E37A-C076-4EA2-ADF9-C4FBA9318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070100"/>
            <a:ext cx="6769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Comienza con tu familia e invita a TODOS tus amigos y vecinos  a</a:t>
            </a: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0CF387C6-EEF3-469F-B2AD-9F82A0CA01D1}"/>
              </a:ext>
            </a:extLst>
          </p:cNvPr>
          <p:cNvGrpSpPr>
            <a:grpSpLocks/>
          </p:cNvGrpSpPr>
          <p:nvPr/>
        </p:nvGrpSpPr>
        <p:grpSpPr bwMode="auto">
          <a:xfrm>
            <a:off x="7312025" y="2914650"/>
            <a:ext cx="649288" cy="161925"/>
            <a:chOff x="566" y="1423"/>
            <a:chExt cx="409" cy="102"/>
          </a:xfrm>
        </p:grpSpPr>
        <p:pic>
          <p:nvPicPr>
            <p:cNvPr id="15372" name="Picture 19" descr="reciclaje_4">
              <a:extLst>
                <a:ext uri="{FF2B5EF4-FFF2-40B4-BE49-F238E27FC236}">
                  <a16:creationId xmlns:a16="http://schemas.microsoft.com/office/drawing/2014/main" id="{F4C433C5-CF12-48A1-9153-5637242749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" y="1423"/>
              <a:ext cx="13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20" descr="reciclaje_4">
              <a:extLst>
                <a:ext uri="{FF2B5EF4-FFF2-40B4-BE49-F238E27FC236}">
                  <a16:creationId xmlns:a16="http://schemas.microsoft.com/office/drawing/2014/main" id="{9DECA198-7700-4D18-8283-088AE93C77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423"/>
              <a:ext cx="13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21" descr="reciclaje_4">
              <a:extLst>
                <a:ext uri="{FF2B5EF4-FFF2-40B4-BE49-F238E27FC236}">
                  <a16:creationId xmlns:a16="http://schemas.microsoft.com/office/drawing/2014/main" id="{1D5346D7-AA26-46ED-8506-0F6299C01A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423"/>
              <a:ext cx="13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67ADC85-A89F-4A2A-BD09-F7D51B80B5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08338" y="56403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64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14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22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72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0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8787" grpId="0"/>
      <p:bldP spid="118801" grpId="0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Fondo tipo CDP</Template>
  <TotalTime>2899</TotalTime>
  <Words>227</Words>
  <Application>Microsoft Office PowerPoint</Application>
  <PresentationFormat>Presentación en pantalla (4:3)</PresentationFormat>
  <Paragraphs>35</Paragraphs>
  <Slides>7</Slides>
  <Notes>3</Notes>
  <HiddenSlides>0</HiddenSlides>
  <MMClips>7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Trebuchet MS</vt:lpstr>
      <vt:lpstr>Wingdings 3</vt:lpstr>
      <vt:lpstr>Times New Roman</vt:lpstr>
      <vt:lpstr>Tw Cen MT</vt:lpstr>
      <vt:lpstr>Arial Narrow</vt:lpstr>
      <vt:lpstr>Impact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Rides</dc:creator>
  <cp:lastModifiedBy>Jose Ricardo Herrera Sanchez</cp:lastModifiedBy>
  <cp:revision>87</cp:revision>
  <dcterms:created xsi:type="dcterms:W3CDTF">2005-08-26T15:21:45Z</dcterms:created>
  <dcterms:modified xsi:type="dcterms:W3CDTF">2020-12-11T00:13:06Z</dcterms:modified>
</cp:coreProperties>
</file>